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3"/>
  </p:notesMasterIdLst>
  <p:sldIdLst>
    <p:sldId id="257" r:id="rId2"/>
  </p:sldIdLst>
  <p:sldSz cx="6858000" cy="9906000" type="A4"/>
  <p:notesSz cx="6799263" cy="9929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12" userDrawn="1">
          <p15:clr>
            <a:srgbClr val="A4A3A4"/>
          </p15:clr>
        </p15:guide>
        <p15:guide id="2" pos="295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06E0"/>
    <a:srgbClr val="FFFFCC"/>
    <a:srgbClr val="D9D9D9"/>
    <a:srgbClr val="BF9000"/>
    <a:srgbClr val="C4C0F8"/>
    <a:srgbClr val="9D96F4"/>
    <a:srgbClr val="C5E0B4"/>
    <a:srgbClr val="EAE400"/>
    <a:srgbClr val="D1CC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480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4904" y="68"/>
      </p:cViewPr>
      <p:guideLst>
        <p:guide orient="horz" pos="4912"/>
        <p:guide pos="295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1275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9B7A49-B22A-4957-86CE-6EEF8F521D93}" type="datetimeFigureOut">
              <a:rPr lang="en-AU" smtClean="0"/>
              <a:t>6/12/2021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9963" y="1241425"/>
            <a:ext cx="2319337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40363" cy="39100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13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1275" y="94313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64001D-C987-4656-BFF7-04AC202B7E7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13848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64001D-C987-4656-BFF7-04AC202B7E75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1360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AF63-E745-4571-9F36-D0D9A0B59BAE}" type="datetimeFigureOut">
              <a:rPr lang="en-AU" smtClean="0"/>
              <a:t>6/12/2021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D0E9-908D-42A7-93F6-5060B1B2C0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1485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AF63-E745-4571-9F36-D0D9A0B59BAE}" type="datetimeFigureOut">
              <a:rPr lang="en-AU" smtClean="0"/>
              <a:t>6/12/2021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D0E9-908D-42A7-93F6-5060B1B2C0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90187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AF63-E745-4571-9F36-D0D9A0B59BAE}" type="datetimeFigureOut">
              <a:rPr lang="en-AU" smtClean="0"/>
              <a:t>6/12/2021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D0E9-908D-42A7-93F6-5060B1B2C0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48955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AF63-E745-4571-9F36-D0D9A0B59BAE}" type="datetimeFigureOut">
              <a:rPr lang="en-AU" smtClean="0"/>
              <a:t>6/12/2021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D0E9-908D-42A7-93F6-5060B1B2C0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82140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AF63-E745-4571-9F36-D0D9A0B59BAE}" type="datetimeFigureOut">
              <a:rPr lang="en-AU" smtClean="0"/>
              <a:t>6/12/2021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D0E9-908D-42A7-93F6-5060B1B2C0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0983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AF63-E745-4571-9F36-D0D9A0B59BAE}" type="datetimeFigureOut">
              <a:rPr lang="en-AU" smtClean="0"/>
              <a:t>6/12/2021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D0E9-908D-42A7-93F6-5060B1B2C0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05020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AF63-E745-4571-9F36-D0D9A0B59BAE}" type="datetimeFigureOut">
              <a:rPr lang="en-AU" smtClean="0"/>
              <a:t>6/12/2021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D0E9-908D-42A7-93F6-5060B1B2C0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38167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AF63-E745-4571-9F36-D0D9A0B59BAE}" type="datetimeFigureOut">
              <a:rPr lang="en-AU" smtClean="0"/>
              <a:t>6/12/2021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D0E9-908D-42A7-93F6-5060B1B2C0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05022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AF63-E745-4571-9F36-D0D9A0B59BAE}" type="datetimeFigureOut">
              <a:rPr lang="en-AU" smtClean="0"/>
              <a:t>6/12/2021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D0E9-908D-42A7-93F6-5060B1B2C0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82688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AF63-E745-4571-9F36-D0D9A0B59BAE}" type="datetimeFigureOut">
              <a:rPr lang="en-AU" smtClean="0"/>
              <a:t>6/12/2021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D0E9-908D-42A7-93F6-5060B1B2C0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89566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AF63-E745-4571-9F36-D0D9A0B59BAE}" type="datetimeFigureOut">
              <a:rPr lang="en-AU" smtClean="0"/>
              <a:t>6/12/2021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D0E9-908D-42A7-93F6-5060B1B2C0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68517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AAF63-E745-4571-9F36-D0D9A0B59BAE}" type="datetimeFigureOut">
              <a:rPr lang="en-AU" smtClean="0"/>
              <a:t>6/12/2021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8D0E9-908D-42A7-93F6-5060B1B2C0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0073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1000" contrast="4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2177" t="-285" r="-1889" b="-2474"/>
          <a:stretch/>
        </p:blipFill>
        <p:spPr>
          <a:xfrm>
            <a:off x="3075139" y="990715"/>
            <a:ext cx="2661781" cy="418369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63624" y="1749164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AU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64103" y="2142281"/>
            <a:ext cx="3433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en-AU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49224" y="1813358"/>
            <a:ext cx="7986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800" smtClean="0">
                <a:latin typeface="Arial" panose="020B0604020202020204" pitchFamily="34" charset="0"/>
                <a:cs typeface="Arial" panose="020B0604020202020204" pitchFamily="34" charset="0"/>
              </a:rPr>
              <a:t>GzmA</a:t>
            </a:r>
            <a:r>
              <a:rPr lang="en-AU" sz="800" baseline="30000" smtClean="0">
                <a:latin typeface="Arial" panose="020B0604020202020204" pitchFamily="34" charset="0"/>
                <a:cs typeface="Arial" panose="020B0604020202020204" pitchFamily="34" charset="0"/>
              </a:rPr>
              <a:t>S211A</a:t>
            </a:r>
            <a:endParaRPr lang="en-AU" sz="800" baseline="30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AU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homozygotes</a:t>
            </a:r>
            <a:endParaRPr lang="en-AU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1154510" y="2142281"/>
            <a:ext cx="28804" cy="1629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1473280" y="2142281"/>
            <a:ext cx="20463" cy="1722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1000" contrast="4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841" t="42865" r="38106" b="38302"/>
          <a:stretch/>
        </p:blipFill>
        <p:spPr>
          <a:xfrm>
            <a:off x="999412" y="2315800"/>
            <a:ext cx="947737" cy="76676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48473" y="811522"/>
            <a:ext cx="22374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1 - figure </a:t>
            </a:r>
            <a:r>
              <a:rPr lang="fr-FR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supplement</a:t>
            </a: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1c</a:t>
            </a:r>
            <a:endParaRPr lang="en-AU" sz="1200" dirty="0"/>
          </a:p>
        </p:txBody>
      </p:sp>
    </p:spTree>
    <p:extLst>
      <p:ext uri="{BB962C8B-B14F-4D97-AF65-F5344CB8AC3E}">
        <p14:creationId xmlns:p14="http://schemas.microsoft.com/office/powerpoint/2010/main" val="11359429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6725</TotalTime>
  <Words>11</Words>
  <Application>Microsoft Office PowerPoint</Application>
  <PresentationFormat>A4 Paper (210x297 mm)</PresentationFormat>
  <Paragraphs>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QIMR Berghofer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Andreas Suhrbier</dc:creator>
  <cp:lastModifiedBy>Daniel Rawle</cp:lastModifiedBy>
  <cp:revision>383</cp:revision>
  <cp:lastPrinted>2021-04-19T04:28:52Z</cp:lastPrinted>
  <dcterms:created xsi:type="dcterms:W3CDTF">2019-05-29T02:56:39Z</dcterms:created>
  <dcterms:modified xsi:type="dcterms:W3CDTF">2021-12-06T04:25:23Z</dcterms:modified>
</cp:coreProperties>
</file>